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handoutMasterIdLst>
    <p:handoutMasterId r:id="rId8"/>
  </p:handoutMasterIdLst>
  <p:sldIdLst>
    <p:sldId id="256" r:id="rId2"/>
    <p:sldId id="267" r:id="rId3"/>
    <p:sldId id="284" r:id="rId4"/>
    <p:sldId id="285" r:id="rId5"/>
    <p:sldId id="286" r:id="rId6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010"/>
    <a:srgbClr val="0000FF"/>
    <a:srgbClr val="FF0000"/>
    <a:srgbClr val="FF00FF"/>
    <a:srgbClr val="FF0066"/>
    <a:srgbClr val="6403AD"/>
    <a:srgbClr val="05A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94622" autoAdjust="0"/>
  </p:normalViewPr>
  <p:slideViewPr>
    <p:cSldViewPr>
      <p:cViewPr varScale="1">
        <p:scale>
          <a:sx n="156" d="100"/>
          <a:sy n="156" d="100"/>
        </p:scale>
        <p:origin x="-53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6C072-62C9-4B9A-9642-8764B260AD86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830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830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07CFF-4892-4176-A4F4-80A3FDED1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58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691A2922-FF10-4425-8742-CD35DEB534E5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266" tIns="45633" rIns="91266" bIns="456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69C9936A-3092-4D1B-B7A6-EC9FEE152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8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936A-3092-4D1B-B7A6-EC9FEE152C5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37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D9AD-5A54-44A4-A6DC-25C456337A7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FAD1-0A4E-47BD-915E-6EFA52119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D9AD-5A54-44A4-A6DC-25C456337A7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FAD1-0A4E-47BD-915E-6EFA52119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D9AD-5A54-44A4-A6DC-25C456337A7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FAD1-0A4E-47BD-915E-6EFA52119C6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D9AD-5A54-44A4-A6DC-25C456337A7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FAD1-0A4E-47BD-915E-6EFA52119C6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D9AD-5A54-44A4-A6DC-25C456337A7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FAD1-0A4E-47BD-915E-6EFA52119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D9AD-5A54-44A4-A6DC-25C456337A7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FAD1-0A4E-47BD-915E-6EFA52119C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D9AD-5A54-44A4-A6DC-25C456337A7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FAD1-0A4E-47BD-915E-6EFA52119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D9AD-5A54-44A4-A6DC-25C456337A7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FAD1-0A4E-47BD-915E-6EFA52119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D9AD-5A54-44A4-A6DC-25C456337A7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FAD1-0A4E-47BD-915E-6EFA52119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D9AD-5A54-44A4-A6DC-25C456337A7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FAD1-0A4E-47BD-915E-6EFA52119C6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D9AD-5A54-44A4-A6DC-25C456337A7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FAD1-0A4E-47BD-915E-6EFA52119C6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740D9AD-5A54-44A4-A6DC-25C456337A7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845FAD1-0A4E-47BD-915E-6EFA52119C6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9503"/>
            <a:ext cx="7772400" cy="17127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положительном опыте субъекта МСП в получении имущественной поддержки на территории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volhovsk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6593"/>
            <a:ext cx="248444" cy="2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92115"/>
            <a:ext cx="32403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ВОЛХОВСКИЙ МУНИЦИПАЛЬНЫЙ РАЙОН</a:t>
            </a:r>
          </a:p>
        </p:txBody>
      </p:sp>
    </p:spTree>
    <p:extLst>
      <p:ext uri="{BB962C8B-B14F-4D97-AF65-F5344CB8AC3E}">
        <p14:creationId xmlns:p14="http://schemas.microsoft.com/office/powerpoint/2010/main" val="1752190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7494"/>
            <a:ext cx="8229600" cy="64807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предприниматель 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 Николай Анатольевич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63716"/>
            <a:ext cx="32403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ВОЛХОВСКИЙ МУНИЦИПАЛЬНЫЙ РАЙОН</a:t>
            </a:r>
          </a:p>
        </p:txBody>
      </p:sp>
      <p:pic>
        <p:nvPicPr>
          <p:cNvPr id="17" name="Picture 8" descr="volhovsk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71" y="80155"/>
            <a:ext cx="248444" cy="2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7" y="1491631"/>
            <a:ext cx="2664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Субъекту предоставлена имущественная поддержка, договор аренды заключен 16.06.2020 года без проведения публичных процедур.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Помещения используются под общественное питание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Адрес помещения: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Ленинградская область, г. Волхов, ул. Юрия Гагарина, д. 17, помещение 11, кадастровый номер 47:12:0101031:111, площадь 47,1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N 59.927995 E 32.303432.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Яндекс навигаторе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https://yandex.ru/navi/?whatshere%5Bpoint%5D=32.303432%2C59.927995&amp;whatshere%5Bzoom%5D=18&amp;lang=ru&amp;from=navi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t.timonina\Desktop\Экономика\До 10.06.2021\a732c384-2161-49c4-85ff-f1616a863d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31590"/>
            <a:ext cx="273630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.timonina\Desktop\Экономика\До 10.06.2021\1ae63a71-0e6b-4e76-a21d-c079510f0ec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2" y="2257746"/>
            <a:ext cx="3096344" cy="24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613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льготы по арендой плате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volhovsk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71" y="80155"/>
            <a:ext cx="248444" cy="2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5948" y="80154"/>
            <a:ext cx="32799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ВОЛХОВСКИЙ МУНИЦИПАЛЬНЫЙ РАЙОН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068" y="915566"/>
            <a:ext cx="84143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 </a:t>
            </a:r>
            <a:endParaRPr lang="ru-RU" sz="1400" kern="0" dirty="0" smtClean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068" y="1320538"/>
            <a:ext cx="27977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Арендатору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предоставлена льгота по арендной плате в размере 30%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течение трех лет аренды, что составляет  84 865 рублей в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1" name="Picture 3" descr="C:\Users\t.timonina\Desktop\Экономика\До 10.06.2021\ecbe21d9-30d0-4756-9a4c-70447a48af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63638"/>
            <a:ext cx="2645932" cy="29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.timonina\Desktop\Экономика\До 10.06.2021\86555685-9063-4c54-9d4b-d5e6f26c93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16424"/>
            <a:ext cx="2808312" cy="25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175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415" y="80155"/>
            <a:ext cx="3358489" cy="475371"/>
          </a:xfrm>
        </p:spPr>
        <p:txBody>
          <a:bodyPr>
            <a:normAutofit/>
          </a:bodyPr>
          <a:lstStyle/>
          <a:p>
            <a:pPr algn="l"/>
            <a:r>
              <a:rPr lang="ru-RU" sz="11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ВОЛХОВСКИЙ МУНИЦИПАЛЬНЫЙ РАЙОН</a:t>
            </a:r>
            <a:br>
              <a:rPr lang="ru-RU" sz="11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dirty="0"/>
          </a:p>
        </p:txBody>
      </p:sp>
      <p:pic>
        <p:nvPicPr>
          <p:cNvPr id="4" name="Picture 8" descr="volhovsk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71" y="80155"/>
            <a:ext cx="248444" cy="2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79712" y="267494"/>
            <a:ext cx="514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Индивидуальный предприниматель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Амелина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Юлия Николаевна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193" y="1347614"/>
            <a:ext cx="28346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Субъекту предоставлена имущественная поддержка, договор аренды заключен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07.09.2020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года без проведения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публичных процедур.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Помещения используются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размещения салона красоты.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помещения: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Ленинградская область, г. Волхов, ул.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Вали Голубевой,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кадастровый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номер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47:10:0000000:10618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58,4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Точка—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59.928867 E 32.308324.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Яндекс навигаторе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https://yandex.ru/navi/?whatshere%5Bpoint%5D=32.308324%2C59.928867&amp;whatshere%5Bzoom%5D=18&amp;lang=ru&amp;from=navi </a:t>
            </a:r>
          </a:p>
        </p:txBody>
      </p:sp>
      <p:pic>
        <p:nvPicPr>
          <p:cNvPr id="3074" name="Picture 2" descr="C:\Users\t.timonina\Desktop\Экономика\До 10.06.2021\bcf6e326-6733-4275-ae0d-61e5c38c95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9582"/>
            <a:ext cx="25202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.timonina\Desktop\Экономика\До 10.06.2021\24faa50e-6e03-4bab-82f5-226caea929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90724"/>
            <a:ext cx="3060340" cy="277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3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415" y="80156"/>
            <a:ext cx="2998449" cy="272654"/>
          </a:xfrm>
        </p:spPr>
        <p:txBody>
          <a:bodyPr>
            <a:normAutofit fontScale="90000"/>
          </a:bodyPr>
          <a:lstStyle/>
          <a:p>
            <a:r>
              <a:rPr lang="ru-RU" sz="11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ВОЛХОВСКИЙ МУНИЦИПАЛЬНЫЙ РАЙОН</a:t>
            </a:r>
            <a:endParaRPr lang="ru-RU" sz="1100" dirty="0"/>
          </a:p>
        </p:txBody>
      </p:sp>
      <p:pic>
        <p:nvPicPr>
          <p:cNvPr id="4" name="Picture 8" descr="volhovsk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71" y="80155"/>
            <a:ext cx="248444" cy="2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9415" y="1491630"/>
            <a:ext cx="28544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Арендатору предоставлена льгота по арендной плате в размере 30%  в течение трех лет аренды, что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составляет  47 830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 в год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16482"/>
            <a:ext cx="75149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льготы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арендой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</a:t>
            </a:r>
          </a:p>
          <a:p>
            <a:pPr algn="ctr"/>
            <a:endParaRPr lang="ru-RU" dirty="0"/>
          </a:p>
        </p:txBody>
      </p:sp>
      <p:pic>
        <p:nvPicPr>
          <p:cNvPr id="4099" name="Picture 3" descr="C:\Users\t.timonina\Desktop\Экономика\До 10.06.2021\84581397-9b67-4226-8d9e-9e4364c68e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7654"/>
            <a:ext cx="2843808" cy="285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t.timonina\Desktop\Экономика\До 10.06.2021\08213392-4e93-4c4c-88e0-0103e469cb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03598"/>
            <a:ext cx="309634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1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4341</TotalTime>
  <Words>227</Words>
  <Application>Microsoft Office PowerPoint</Application>
  <PresentationFormat>Экран (16:9)</PresentationFormat>
  <Paragraphs>33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Информация о положительном опыте субъекта МСП в получении имущественной поддержки на территории Волховского муниципального района</vt:lpstr>
      <vt:lpstr>Индивидуальный предприниматель  Никитин Николай Анатольевич</vt:lpstr>
      <vt:lpstr>Предоставление льготы по арендой плате</vt:lpstr>
      <vt:lpstr>ВОЛХОВСКИЙ МУНИЦИПАЛЬНЫЙ РАЙОН </vt:lpstr>
      <vt:lpstr>ВОЛХОВСКИЙ МУНИЦИПАЛЬНЫЙ РАЙОН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администрации Волховского муниципального района за 2018 год</dc:title>
  <dc:creator>Ilina</dc:creator>
  <cp:lastModifiedBy>Татьяна Т</cp:lastModifiedBy>
  <cp:revision>239</cp:revision>
  <cp:lastPrinted>2019-11-12T08:29:21Z</cp:lastPrinted>
  <dcterms:created xsi:type="dcterms:W3CDTF">2019-02-14T12:49:47Z</dcterms:created>
  <dcterms:modified xsi:type="dcterms:W3CDTF">2021-06-09T07:14:24Z</dcterms:modified>
</cp:coreProperties>
</file>